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2" r:id="rId4"/>
    <p:sldId id="473" r:id="rId5"/>
    <p:sldId id="429" r:id="rId6"/>
    <p:sldId id="474" r:id="rId7"/>
    <p:sldId id="470" r:id="rId8"/>
    <p:sldId id="471" r:id="rId9"/>
    <p:sldId id="434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rly's Font 2" panose="020B0604020202020204" charset="0"/>
      <p:regular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53" autoAdjust="0"/>
  </p:normalViewPr>
  <p:slideViewPr>
    <p:cSldViewPr>
      <p:cViewPr>
        <p:scale>
          <a:sx n="100" d="100"/>
          <a:sy n="100" d="100"/>
        </p:scale>
        <p:origin x="150" y="22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14500" y="2857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many miles did I run last week?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721586"/>
            <a:ext cx="2628900" cy="422652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4029075" y="1394907"/>
            <a:ext cx="2743200" cy="1276767"/>
          </a:xfrm>
          <a:prstGeom prst="cloudCallout">
            <a:avLst>
              <a:gd name="adj1" fmla="val -69034"/>
              <a:gd name="adj2" fmla="val 2699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4800" y="1586000"/>
            <a:ext cx="2600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ran on Monday, Tuesday, Thursday, and Saturday.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88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up to four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addition facts and friendly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Doubles Facts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7772" y="1750446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+ 1 =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37267" y="2231001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+ 2 =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7267" y="2690727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+ 3 = 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58532" y="3199327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+ 4 = 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37267" y="3633499"/>
            <a:ext cx="240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+ 5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0472" y="175309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+ 6 = 12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3130" y="2231001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+ 7 = 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0472" y="269072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+ 8 = 16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3130" y="319932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+ 9 = 18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9207" y="3633499"/>
            <a:ext cx="2565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+ 10 = 20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3720"/>
            <a:ext cx="16002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730" y="2014704"/>
            <a:ext cx="16002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11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737394" y="10668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Friendly Numbers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71650"/>
            <a:ext cx="3760788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70337" y="1487793"/>
            <a:ext cx="2672864" cy="811370"/>
          </a:xfrm>
          <a:prstGeom prst="cloudCallout">
            <a:avLst>
              <a:gd name="adj1" fmla="val 67223"/>
              <a:gd name="adj2" fmla="val 1402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29" y="1570312"/>
            <a:ext cx="219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is a friendly number!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15100" y="2153274"/>
            <a:ext cx="2400300" cy="1335653"/>
          </a:xfrm>
          <a:prstGeom prst="cloudCallout">
            <a:avLst>
              <a:gd name="adj1" fmla="val -71806"/>
              <a:gd name="adj2" fmla="val -65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25" y="2288599"/>
            <a:ext cx="2000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easily add and subtract from 10.</a:t>
            </a:r>
          </a:p>
        </p:txBody>
      </p:sp>
    </p:spTree>
    <p:extLst>
      <p:ext uri="{BB962C8B-B14F-4D97-AF65-F5344CB8AC3E}">
        <p14:creationId xmlns:p14="http://schemas.microsoft.com/office/powerpoint/2010/main" val="273865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156935" y="2371725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710315"/>
            <a:ext cx="1931403" cy="310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71900" y="171450"/>
            <a:ext cx="3995286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Monday - 6 miles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Tuesday - 8 miles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Wednesday - 4 miles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Saturday - 8 miles</a:t>
            </a:r>
          </a:p>
        </p:txBody>
      </p:sp>
      <p:sp>
        <p:nvSpPr>
          <p:cNvPr id="16" name="Cloud Callout 15"/>
          <p:cNvSpPr/>
          <p:nvPr/>
        </p:nvSpPr>
        <p:spPr>
          <a:xfrm>
            <a:off x="834390" y="965222"/>
            <a:ext cx="2354580" cy="1131570"/>
          </a:xfrm>
          <a:prstGeom prst="cloudCallout">
            <a:avLst>
              <a:gd name="adj1" fmla="val -14363"/>
              <a:gd name="adj2" fmla="val 86089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0328" y="1132808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miles did I run?</a:t>
            </a:r>
          </a:p>
        </p:txBody>
      </p:sp>
      <p:sp>
        <p:nvSpPr>
          <p:cNvPr id="4" name="Oval 3"/>
          <p:cNvSpPr/>
          <p:nvPr/>
        </p:nvSpPr>
        <p:spPr>
          <a:xfrm>
            <a:off x="3917631" y="2291837"/>
            <a:ext cx="457200" cy="571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5312343" y="2291836"/>
            <a:ext cx="457200" cy="571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917631" y="2378217"/>
            <a:ext cx="740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642835" y="2353828"/>
            <a:ext cx="974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325876" y="2353828"/>
            <a:ext cx="740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910185" y="2742545"/>
            <a:ext cx="342900" cy="5584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253085" y="2742545"/>
            <a:ext cx="288357" cy="5584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55162" y="340995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16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514974" y="2747884"/>
            <a:ext cx="342900" cy="5584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857874" y="2747884"/>
            <a:ext cx="288357" cy="5584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68103" y="3409950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74831" y="3225284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94574" y="4085570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  <p:sp>
        <p:nvSpPr>
          <p:cNvPr id="11" name="Oval 10"/>
          <p:cNvSpPr/>
          <p:nvPr/>
        </p:nvSpPr>
        <p:spPr>
          <a:xfrm>
            <a:off x="3926503" y="4029730"/>
            <a:ext cx="1326582" cy="52322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Cloud Callout 33"/>
          <p:cNvSpPr/>
          <p:nvPr/>
        </p:nvSpPr>
        <p:spPr>
          <a:xfrm>
            <a:off x="6139964" y="2291836"/>
            <a:ext cx="2590800" cy="1379723"/>
          </a:xfrm>
          <a:prstGeom prst="cloudCallout">
            <a:avLst>
              <a:gd name="adj1" fmla="val -70916"/>
              <a:gd name="adj2" fmla="val 38054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0800" y="2471230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easily add 10 + 16!  10 more than 16 is 26.</a:t>
            </a:r>
          </a:p>
        </p:txBody>
      </p:sp>
      <p:sp>
        <p:nvSpPr>
          <p:cNvPr id="39" name="Cloud Callout 38"/>
          <p:cNvSpPr/>
          <p:nvPr/>
        </p:nvSpPr>
        <p:spPr>
          <a:xfrm>
            <a:off x="6111389" y="2096793"/>
            <a:ext cx="2950695" cy="1846557"/>
          </a:xfrm>
          <a:prstGeom prst="cloudCallout">
            <a:avLst>
              <a:gd name="adj1" fmla="val -67299"/>
              <a:gd name="adj2" fmla="val 5936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17418" y="2336452"/>
            <a:ext cx="25598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Changing the order of the addends  and using addition facts helped me find the sum.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0987 L 0.07952 -0.0049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24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022E-16 0 L -0.075 0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16" grpId="0" animBg="1"/>
      <p:bldP spid="17" grpId="0"/>
      <p:bldP spid="4" grpId="0" animBg="1"/>
      <p:bldP spid="4" grpId="1" animBg="1"/>
      <p:bldP spid="21" grpId="0" animBg="1"/>
      <p:bldP spid="21" grpId="1" animBg="1"/>
      <p:bldP spid="22" grpId="0"/>
      <p:bldP spid="22" grpId="1"/>
      <p:bldP spid="24" grpId="0"/>
      <p:bldP spid="24" grpId="1"/>
      <p:bldP spid="25" grpId="0"/>
      <p:bldP spid="10" grpId="0"/>
      <p:bldP spid="26" grpId="0"/>
      <p:bldP spid="27" grpId="0"/>
      <p:bldP spid="31" grpId="0"/>
      <p:bldP spid="11" grpId="0" animBg="1"/>
      <p:bldP spid="34" grpId="0" animBg="1"/>
      <p:bldP spid="34" grpId="1" animBg="1"/>
      <p:bldP spid="35" grpId="0"/>
      <p:bldP spid="35" grpId="1"/>
      <p:bldP spid="39" grpId="0" animBg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6334" y="971549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must be              added in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04" y="2245920"/>
            <a:ext cx="790619" cy="6619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096" y="2715426"/>
            <a:ext cx="790619" cy="6619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45" y="2245920"/>
            <a:ext cx="790619" cy="6619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229" y="2729313"/>
            <a:ext cx="790619" cy="661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2245919"/>
            <a:ext cx="790619" cy="6619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09" y="2729313"/>
            <a:ext cx="790619" cy="661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5" y="2729313"/>
            <a:ext cx="790619" cy="6619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820" y="2729312"/>
            <a:ext cx="790619" cy="6619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91" y="2245918"/>
            <a:ext cx="790619" cy="6619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729312"/>
            <a:ext cx="790619" cy="661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94696" y="2343150"/>
            <a:ext cx="510076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2008" y="3857996"/>
            <a:ext cx="1297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40464" y="3857996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08341" y="3857996"/>
            <a:ext cx="1297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+ 7</a:t>
            </a:r>
          </a:p>
        </p:txBody>
      </p:sp>
      <p:sp>
        <p:nvSpPr>
          <p:cNvPr id="17" name="Multiply 16"/>
          <p:cNvSpPr/>
          <p:nvPr/>
        </p:nvSpPr>
        <p:spPr>
          <a:xfrm>
            <a:off x="4388169" y="971551"/>
            <a:ext cx="1100072" cy="1274369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0" y="1396295"/>
            <a:ext cx="2711523" cy="1487486"/>
          </a:xfrm>
          <a:prstGeom prst="cloudCallout">
            <a:avLst>
              <a:gd name="adj1" fmla="val 56046"/>
              <a:gd name="adj2" fmla="val -424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664" y="15910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can be added in any order to get the same sum.</a:t>
            </a:r>
          </a:p>
        </p:txBody>
      </p:sp>
    </p:spTree>
    <p:extLst>
      <p:ext uri="{BB962C8B-B14F-4D97-AF65-F5344CB8AC3E}">
        <p14:creationId xmlns:p14="http://schemas.microsoft.com/office/powerpoint/2010/main" val="374548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823 0.00031 " pathEditMode="relative" ptsTypes="AA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6 0.00216 " pathEditMode="relative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86100" y="24574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" y="2066464"/>
            <a:ext cx="2171700" cy="284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000500" y="171450"/>
            <a:ext cx="43434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Monday - 9 pounds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Tuesday - 7 pounds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Wednesday - 11 pounds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Saturday - 6 pounds</a:t>
            </a:r>
          </a:p>
        </p:txBody>
      </p:sp>
      <p:sp>
        <p:nvSpPr>
          <p:cNvPr id="5" name="Cloud Callout 4"/>
          <p:cNvSpPr/>
          <p:nvPr/>
        </p:nvSpPr>
        <p:spPr>
          <a:xfrm>
            <a:off x="1028701" y="857250"/>
            <a:ext cx="2657474" cy="1220724"/>
          </a:xfrm>
          <a:prstGeom prst="cloudCallout">
            <a:avLst>
              <a:gd name="adj1" fmla="val -29371"/>
              <a:gd name="adj2" fmla="val 6416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28737" y="1005947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pounds did I lift in all?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886200" y="24574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686300" y="24574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 +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372100" y="24574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8252" y="1040344"/>
            <a:ext cx="2249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think about friendly numbers when adding.</a:t>
            </a:r>
          </a:p>
        </p:txBody>
      </p:sp>
      <p:sp>
        <p:nvSpPr>
          <p:cNvPr id="11" name="Oval 10"/>
          <p:cNvSpPr/>
          <p:nvPr/>
        </p:nvSpPr>
        <p:spPr>
          <a:xfrm>
            <a:off x="3200400" y="2291838"/>
            <a:ext cx="342900" cy="571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766562" y="2291838"/>
            <a:ext cx="342900" cy="571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Cloud Callout 14"/>
          <p:cNvSpPr/>
          <p:nvPr/>
        </p:nvSpPr>
        <p:spPr>
          <a:xfrm>
            <a:off x="6515100" y="2153274"/>
            <a:ext cx="2400300" cy="1335653"/>
          </a:xfrm>
          <a:prstGeom prst="cloudCallout">
            <a:avLst>
              <a:gd name="adj1" fmla="val -71806"/>
              <a:gd name="adj2" fmla="val -65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25" y="2288599"/>
            <a:ext cx="2000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is one less than 10 and 11 is one more than 10.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71850" y="2846975"/>
            <a:ext cx="43794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62735" y="2862682"/>
            <a:ext cx="519694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2952750" y="3462459"/>
            <a:ext cx="93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752850" y="3462459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471287" y="3455712"/>
            <a:ext cx="93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238750" y="3462459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371850" y="3917772"/>
            <a:ext cx="628650" cy="304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000500" y="3917772"/>
            <a:ext cx="685800" cy="304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3538537" y="4379609"/>
            <a:ext cx="92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095750" y="3882669"/>
            <a:ext cx="842262" cy="3048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938012" y="3882669"/>
            <a:ext cx="472188" cy="3048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524375" y="4375827"/>
            <a:ext cx="92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08061" y="4187469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67812" y="4070172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aseline="-25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endParaRPr lang="en-US" sz="6000" baseline="-25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5557837" y="4372135"/>
            <a:ext cx="92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43" name="Oval 42"/>
          <p:cNvSpPr/>
          <p:nvPr/>
        </p:nvSpPr>
        <p:spPr>
          <a:xfrm>
            <a:off x="5686317" y="4292539"/>
            <a:ext cx="714481" cy="571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/>
      <p:bldP spid="6" grpId="1"/>
      <p:bldP spid="7" grpId="0" build="p"/>
      <p:bldP spid="8" grpId="0" build="p"/>
      <p:bldP spid="9" grpId="0" build="p"/>
      <p:bldP spid="10" grpId="0"/>
      <p:bldP spid="11" grpId="0" animBg="1"/>
      <p:bldP spid="11" grpId="1" animBg="1"/>
      <p:bldP spid="12" grpId="0" animBg="1"/>
      <p:bldP spid="12" grpId="1" animBg="1"/>
      <p:bldP spid="15" grpId="0" animBg="1"/>
      <p:bldP spid="16" grpId="0"/>
      <p:bldP spid="2" grpId="0" animBg="1"/>
      <p:bldP spid="18" grpId="0" animBg="1"/>
      <p:bldP spid="19" grpId="0" build="p"/>
      <p:bldP spid="20" grpId="0" build="p"/>
      <p:bldP spid="21" grpId="0" build="p"/>
      <p:bldP spid="22" grpId="0" build="p"/>
      <p:bldP spid="32" grpId="0" build="p"/>
      <p:bldP spid="39" grpId="0" build="p"/>
      <p:bldP spid="40" grpId="0"/>
      <p:bldP spid="41" grpId="0"/>
      <p:bldP spid="42" grpId="0" build="p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13760" y="2341497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914650"/>
            <a:ext cx="2667000" cy="203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998220" y="1165462"/>
            <a:ext cx="2590800" cy="1220724"/>
          </a:xfrm>
          <a:prstGeom prst="cloudCallout">
            <a:avLst>
              <a:gd name="adj1" fmla="val -37459"/>
              <a:gd name="adj2" fmla="val 8991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7770" y="1337185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do lots of    sit-ups every day.</a:t>
            </a:r>
          </a:p>
        </p:txBody>
      </p:sp>
      <p:sp>
        <p:nvSpPr>
          <p:cNvPr id="6" name="Rectangle 5"/>
          <p:cNvSpPr/>
          <p:nvPr/>
        </p:nvSpPr>
        <p:spPr>
          <a:xfrm>
            <a:off x="4229100" y="171450"/>
            <a:ext cx="33147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1</a:t>
            </a:r>
            <a:r>
              <a:rPr lang="en-US" sz="2400" baseline="30000" dirty="0" smtClean="0">
                <a:solidFill>
                  <a:schemeClr val="tx1"/>
                </a:solidFill>
                <a:latin typeface="Orly's Font 2" pitchFamily="66" charset="0"/>
              </a:rPr>
              <a:t>st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set: 8 sit-ups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2</a:t>
            </a:r>
            <a:r>
              <a:rPr lang="en-US" sz="2400" baseline="30000" dirty="0" smtClean="0">
                <a:solidFill>
                  <a:schemeClr val="tx1"/>
                </a:solidFill>
                <a:latin typeface="Orly's Font 2" pitchFamily="66" charset="0"/>
              </a:rPr>
              <a:t>nd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set: 14 sit-ups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</a:t>
            </a:r>
            <a:r>
              <a:rPr lang="en-US" sz="2400" baseline="30000" dirty="0" smtClean="0">
                <a:solidFill>
                  <a:schemeClr val="tx1"/>
                </a:solidFill>
                <a:latin typeface="Orly's Font 2" pitchFamily="66" charset="0"/>
              </a:rPr>
              <a:t>rd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set: 9 sit-ups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4</a:t>
            </a:r>
            <a:r>
              <a:rPr lang="en-US" sz="2400" baseline="30000" dirty="0" smtClean="0">
                <a:solidFill>
                  <a:schemeClr val="tx1"/>
                </a:solidFill>
                <a:latin typeface="Orly's Font 2" pitchFamily="66" charset="0"/>
              </a:rPr>
              <a:t>th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set: 12 sit-ups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166235" y="2324335"/>
            <a:ext cx="95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013960" y="2359892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766435" y="2315465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6605717" y="2033915"/>
            <a:ext cx="2432684" cy="1887862"/>
          </a:xfrm>
          <a:prstGeom prst="cloudCallout">
            <a:avLst>
              <a:gd name="adj1" fmla="val -85310"/>
              <a:gd name="adj2" fmla="val 1936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1459" y="2189043"/>
            <a:ext cx="21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I  can rearrange the numbers to make it easier to add.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118735" y="2749762"/>
            <a:ext cx="28194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015990" y="2740237"/>
            <a:ext cx="25527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128260" y="2883112"/>
            <a:ext cx="514350" cy="500539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642610" y="2883112"/>
            <a:ext cx="409575" cy="500539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329237" y="3398557"/>
            <a:ext cx="6800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632834" y="2787862"/>
            <a:ext cx="466726" cy="500539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099560" y="2787862"/>
            <a:ext cx="342900" cy="500539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3762375" y="3398557"/>
            <a:ext cx="6800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78485" y="1994846"/>
            <a:ext cx="3754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+1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099560" y="3919254"/>
            <a:ext cx="1609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+ 20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02093" y="3142562"/>
            <a:ext cx="43633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b="1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4446270" y="4444997"/>
            <a:ext cx="92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74" name="Oval 3073"/>
          <p:cNvSpPr/>
          <p:nvPr/>
        </p:nvSpPr>
        <p:spPr>
          <a:xfrm>
            <a:off x="4229100" y="4413244"/>
            <a:ext cx="1355454" cy="50001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678485" y="1981167"/>
            <a:ext cx="37542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302093" y="3178086"/>
            <a:ext cx="436337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Cloud Callout 43"/>
          <p:cNvSpPr/>
          <p:nvPr/>
        </p:nvSpPr>
        <p:spPr>
          <a:xfrm>
            <a:off x="6686549" y="2141313"/>
            <a:ext cx="2400300" cy="2145155"/>
          </a:xfrm>
          <a:prstGeom prst="cloudCallout">
            <a:avLst>
              <a:gd name="adj1" fmla="val -74981"/>
              <a:gd name="adj2" fmla="val 19249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86562" y="2526750"/>
            <a:ext cx="22002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If I add 1 to make a friendly number, I need to remember to take 1 away.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0.01358 L 0.17934 -0.0049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43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022E-16 3.58025E-6 L -0.175 -0.0086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4" grpId="0" animBg="1"/>
      <p:bldP spid="5" grpId="0"/>
      <p:bldP spid="6" grpId="0" animBg="1"/>
      <p:bldP spid="7" grpId="0" build="p"/>
      <p:bldP spid="8" grpId="0" build="p"/>
      <p:bldP spid="8" grpId="1" build="allAtOnce"/>
      <p:bldP spid="9" grpId="0" build="p"/>
      <p:bldP spid="10" grpId="0" animBg="1"/>
      <p:bldP spid="10" grpId="1" animBg="1"/>
      <p:bldP spid="11" grpId="0"/>
      <p:bldP spid="11" grpId="1"/>
      <p:bldP spid="25" grpId="0" build="p"/>
      <p:bldP spid="35" grpId="0" build="p"/>
      <p:bldP spid="36" grpId="0" animBg="1"/>
      <p:bldP spid="38" grpId="0" build="p"/>
      <p:bldP spid="39" grpId="0" animBg="1"/>
      <p:bldP spid="40" grpId="0" build="p"/>
      <p:bldP spid="3074" grpId="0" animBg="1"/>
      <p:bldP spid="42" grpId="0" animBg="1"/>
      <p:bldP spid="43" grpId="0" animBg="1"/>
      <p:bldP spid="44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7310"/>
            <a:ext cx="788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learned how to add up to four 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facts and friendly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8044</TotalTime>
  <Words>383</Words>
  <Application>Microsoft Office PowerPoint</Application>
  <PresentationFormat>On-screen Show (16:9)</PresentationFormat>
  <Paragraphs>86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298</cp:revision>
  <dcterms:created xsi:type="dcterms:W3CDTF">2011-06-12T17:04:43Z</dcterms:created>
  <dcterms:modified xsi:type="dcterms:W3CDTF">2015-06-07T15:20:56Z</dcterms:modified>
</cp:coreProperties>
</file>